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62" r:id="rId5"/>
  </p:sldMasterIdLst>
  <p:notesMasterIdLst>
    <p:notesMasterId r:id="rId21"/>
  </p:notesMasterIdLst>
  <p:handoutMasterIdLst>
    <p:handoutMasterId r:id="rId22"/>
  </p:handoutMasterIdLst>
  <p:sldIdLst>
    <p:sldId id="300" r:id="rId6"/>
    <p:sldId id="313" r:id="rId7"/>
    <p:sldId id="308" r:id="rId8"/>
    <p:sldId id="318" r:id="rId9"/>
    <p:sldId id="304" r:id="rId10"/>
    <p:sldId id="314" r:id="rId11"/>
    <p:sldId id="319" r:id="rId12"/>
    <p:sldId id="324" r:id="rId13"/>
    <p:sldId id="321" r:id="rId14"/>
    <p:sldId id="315" r:id="rId15"/>
    <p:sldId id="322" r:id="rId16"/>
    <p:sldId id="323" r:id="rId17"/>
    <p:sldId id="316" r:id="rId18"/>
    <p:sldId id="317" r:id="rId19"/>
    <p:sldId id="320" r:id="rId20"/>
  </p:sldIdLst>
  <p:sldSz cx="12192000" cy="6858000"/>
  <p:notesSz cx="6877050" cy="91630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orient="horz" pos="3408">
          <p15:clr>
            <a:srgbClr val="A4A3A4"/>
          </p15:clr>
        </p15:guide>
        <p15:guide id="3" pos="384">
          <p15:clr>
            <a:srgbClr val="A4A3A4"/>
          </p15:clr>
        </p15:guide>
        <p15:guide id="4" pos="7296">
          <p15:clr>
            <a:srgbClr val="A4A3A4"/>
          </p15:clr>
        </p15:guide>
        <p15:guide id="5" orient="horz" pos="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0034"/>
    <a:srgbClr val="353532"/>
    <a:srgbClr val="EC1C24"/>
    <a:srgbClr val="000000"/>
    <a:srgbClr val="51B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17" autoAdjust="0"/>
    <p:restoredTop sz="94664" autoAdjust="0"/>
  </p:normalViewPr>
  <p:slideViewPr>
    <p:cSldViewPr showGuides="1">
      <p:cViewPr varScale="1">
        <p:scale>
          <a:sx n="128" d="100"/>
          <a:sy n="128" d="100"/>
        </p:scale>
        <p:origin x="1120" y="176"/>
      </p:cViewPr>
      <p:guideLst>
        <p:guide orient="horz" pos="4224"/>
        <p:guide orient="horz" pos="3408"/>
        <p:guide pos="384"/>
        <p:guide pos="7296"/>
        <p:guide orient="horz" pos="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FA24478-A1CE-7F46-8BA1-64AE6022B7C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4" tIns="45817" rIns="91634" bIns="458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B291239-1F81-6C4A-BEE1-05E869C86F5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5725" y="0"/>
            <a:ext cx="298132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4" tIns="45817" rIns="91634" bIns="458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A8C0CE4E-D82E-5341-8AEE-73B0164A3BC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04263"/>
            <a:ext cx="298132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4" tIns="45817" rIns="91634" bIns="458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25A0C634-9D1D-964C-B369-B5DC459659D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5725" y="8704263"/>
            <a:ext cx="298132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4" tIns="45817" rIns="91634" bIns="45817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2E185A72-771F-5740-AB22-BFE275C2E6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D4B729-AA3D-AC43-ABA9-6A001E8F210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7513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94" tIns="44547" rIns="89094" bIns="44547" numCol="1" anchor="t" anchorCtr="0" compatLnSpc="1">
            <a:prstTxWarp prst="textNoShape">
              <a:avLst/>
            </a:prstTxWarp>
          </a:bodyPr>
          <a:lstStyle>
            <a:lvl1pPr defTabSz="892175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446275A-6C3C-9644-B67F-6031033EE47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19538" y="0"/>
            <a:ext cx="2957512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94" tIns="44547" rIns="89094" bIns="44547" numCol="1" anchor="t" anchorCtr="0" compatLnSpc="1">
            <a:prstTxWarp prst="textNoShape">
              <a:avLst/>
            </a:prstTxWarp>
          </a:bodyPr>
          <a:lstStyle>
            <a:lvl1pPr algn="r" defTabSz="892175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22E0CE74-775B-8A40-93A8-C8D7C62D5D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669925"/>
            <a:ext cx="6088063" cy="3425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66E28B01-3ADE-7F4D-84E0-8AE922B12C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7413" y="4319588"/>
            <a:ext cx="5102225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94" tIns="44547" rIns="89094" bIns="445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DD97344A-31D7-764B-B2D0-DC1EBEA57B4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13788"/>
            <a:ext cx="2957513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94" tIns="44547" rIns="89094" bIns="44547" numCol="1" anchor="b" anchorCtr="0" compatLnSpc="1">
            <a:prstTxWarp prst="textNoShape">
              <a:avLst/>
            </a:prstTxWarp>
          </a:bodyPr>
          <a:lstStyle>
            <a:lvl1pPr defTabSz="892175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E4AE7837-02AB-3942-8B4E-8E613C6433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9538" y="8713788"/>
            <a:ext cx="2957512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094" tIns="44547" rIns="89094" bIns="44547" numCol="1" anchor="b" anchorCtr="0" compatLnSpc="1">
            <a:prstTxWarp prst="textNoShape">
              <a:avLst/>
            </a:prstTxWarp>
          </a:bodyPr>
          <a:lstStyle>
            <a:lvl1pPr algn="r" defTabSz="892175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09D8B99D-00E8-1541-BE04-F0148888E3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333333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333333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333333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333333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rgbClr val="333333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ordmark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3A31C-DDD7-64B1-D07D-CA5054CF09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6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0AA59-B481-A876-03B6-0ACAE54E8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7061" cy="68552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9FBE31-AF15-5542-8C01-B952EAEFD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2286"/>
            <a:ext cx="11277581" cy="3389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2020080-D1F7-8F44-8130-CE555AC509B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57200" y="420687"/>
            <a:ext cx="112775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Ins="91440" numCol="1" anchor="ctr" anchorCtr="0" compatLnSpc="1">
            <a:prstTxWarp prst="textNoShape">
              <a:avLst/>
            </a:prstTxWarp>
          </a:bodyPr>
          <a:lstStyle>
            <a:lvl1pPr>
              <a:defRPr sz="2800" b="1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alt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85384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20519-35D0-46CD-63AF-B400317115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908" y="1828800"/>
            <a:ext cx="10616184" cy="3886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F5138EB-7189-324C-97B6-A26155B145B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533400" y="228600"/>
            <a:ext cx="5867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Ins="91440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330471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ordmark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E7C99-2EFD-AE35-2171-5ED902879C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56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7874F-65AA-61C2-63BA-DB8228121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69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Wordmark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9D6D18-1B1C-489F-9DFB-4CA9C35646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8" y="1388"/>
            <a:ext cx="12187063" cy="68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8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9C61A3-E8DA-508F-353D-21C6055D7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4573DC-33BA-4C4D-AD8B-6A162AAC1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2600" y="2549418"/>
            <a:ext cx="8763000" cy="609600"/>
          </a:xfrm>
          <a:prstGeom prst="rect">
            <a:avLst/>
          </a:prstGeom>
        </p:spPr>
        <p:txBody>
          <a:bodyPr anchor="b"/>
          <a:lstStyle>
            <a:lvl1pPr algn="ctr">
              <a:defRPr sz="4000" b="1" i="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3DC0434-88E4-404A-AB4A-1AF661EBC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4183888"/>
            <a:ext cx="6553200" cy="5405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19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CEF32-27F2-D798-09D1-A87F0497F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908" y="1828800"/>
            <a:ext cx="10616184" cy="3886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F5138EB-7189-324C-97B6-A26155B145B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533400" y="228600"/>
            <a:ext cx="5867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Ins="91440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706553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71A08-2400-8EBF-968D-9E263123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3121BE-0F48-E946-AB86-6863E31D5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2286"/>
            <a:ext cx="11277581" cy="3389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0FFF9CC-0591-544F-B3CB-FB0AE90C5CC7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57200" y="420687"/>
            <a:ext cx="112775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Ins="91440" numCol="1" anchor="ctr" anchorCtr="0" compatLnSpc="1">
            <a:prstTxWarp prst="textNoShape">
              <a:avLst/>
            </a:prstTxWarp>
          </a:bodyPr>
          <a:lstStyle>
            <a:lvl1pPr>
              <a:defRPr sz="2800" b="1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alt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80303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71A08-2400-8EBF-968D-9E263123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3121BE-0F48-E946-AB86-6863E31D5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2286"/>
            <a:ext cx="11277581" cy="3389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0FFF9CC-0591-544F-B3CB-FB0AE90C5CC7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57200" y="420687"/>
            <a:ext cx="112775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Ins="91440" numCol="1" anchor="ctr" anchorCtr="0" compatLnSpc="1">
            <a:prstTxWarp prst="textNoShape">
              <a:avLst/>
            </a:prstTxWarp>
          </a:bodyPr>
          <a:lstStyle>
            <a:lvl1pPr>
              <a:defRPr sz="2800" b="1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alt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93289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68FF7E-5694-AF35-1F4B-149B163C2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4573DC-33BA-4C4D-AD8B-6A162AAC1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2600" y="2549418"/>
            <a:ext cx="8763000" cy="609600"/>
          </a:xfrm>
          <a:prstGeom prst="rect">
            <a:avLst/>
          </a:prstGeom>
        </p:spPr>
        <p:txBody>
          <a:bodyPr anchor="b"/>
          <a:lstStyle>
            <a:lvl1pPr algn="ctr">
              <a:defRPr sz="4000" b="1" i="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3DC0434-88E4-404A-AB4A-1AF661EBC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4183888"/>
            <a:ext cx="6553200" cy="5405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38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3563C5-3913-2A71-CA8A-2C1454924B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908" y="1828800"/>
            <a:ext cx="10616184" cy="3886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F5138EB-7189-324C-97B6-A26155B145B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533400" y="228600"/>
            <a:ext cx="5867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Ins="91440" numCol="1" anchor="ctr" anchorCtr="0" compatLnSpc="1">
            <a:prstTxWarp prst="textNoShape">
              <a:avLst/>
            </a:prstTxWarp>
          </a:bodyPr>
          <a:lstStyle>
            <a:lvl1pPr>
              <a:defRPr sz="2800" b="1" i="0"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4142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8C017-AFED-2F2A-87C8-916922080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9FBE31-AF15-5542-8C01-B952EAEFD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2286"/>
            <a:ext cx="11277581" cy="3389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2020080-D1F7-8F44-8130-CE555AC509B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57200" y="420687"/>
            <a:ext cx="112775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Ins="91440" numCol="1" anchor="ctr" anchorCtr="0" compatLnSpc="1">
            <a:prstTxWarp prst="textNoShape">
              <a:avLst/>
            </a:prstTxWarp>
          </a:bodyPr>
          <a:lstStyle>
            <a:lvl1pPr>
              <a:defRPr sz="2800" b="1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alt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67961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83FA0-234F-5ECE-1624-BABA2D24E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528" cy="68566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9FBE31-AF15-5542-8C01-B952EAEFD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2286"/>
            <a:ext cx="11277581" cy="3389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>
              <a:defRPr sz="14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2020080-D1F7-8F44-8130-CE555AC509B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457200" y="420687"/>
            <a:ext cx="1127758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rIns="91440" numCol="1" anchor="ctr" anchorCtr="0" compatLnSpc="1">
            <a:prstTxWarp prst="textNoShape">
              <a:avLst/>
            </a:prstTxWarp>
          </a:bodyPr>
          <a:lstStyle>
            <a:lvl1pPr>
              <a:defRPr sz="2800" b="1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alt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5117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2" name="Rectangle 6">
            <a:extLst>
              <a:ext uri="{FF2B5EF4-FFF2-40B4-BE49-F238E27FC236}">
                <a16:creationId xmlns:a16="http://schemas.microsoft.com/office/drawing/2014/main" id="{A48DD25C-886A-364F-A7EB-C56AF8D492A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049000" y="6167438"/>
            <a:ext cx="533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200" b="1">
                <a:solidFill>
                  <a:srgbClr val="5A5B5D"/>
                </a:solidFill>
              </a:defRPr>
            </a:lvl1pPr>
          </a:lstStyle>
          <a:p>
            <a:pPr>
              <a:defRPr/>
            </a:pPr>
            <a:fld id="{D2512F38-016A-FD40-AA8F-15F02EBCC68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3E9D26B3-4765-6C48-BAE7-7D8601A0F26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229600" y="6046788"/>
            <a:ext cx="27432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1100" b="1" dirty="0">
                <a:solidFill>
                  <a:srgbClr val="5A5B5D"/>
                </a:solidFill>
              </a:rPr>
              <a:t>Presenter’s Name</a:t>
            </a:r>
          </a:p>
          <a:p>
            <a:pPr algn="r">
              <a:defRPr/>
            </a:pPr>
            <a:fld id="{88BCAFFE-AE75-994B-930C-85B1F9A85DC4}" type="datetime4">
              <a:rPr lang="en-US" altLang="en-US" sz="1100" smtClean="0">
                <a:solidFill>
                  <a:srgbClr val="5A5B5D"/>
                </a:solidFill>
              </a:rPr>
              <a:pPr algn="r">
                <a:defRPr/>
              </a:pPr>
              <a:t>July 10, 2023</a:t>
            </a:fld>
            <a:endParaRPr lang="en-US" altLang="en-US" sz="1100" dirty="0">
              <a:solidFill>
                <a:srgbClr val="5A5B5D"/>
              </a:solidFill>
            </a:endParaRPr>
          </a:p>
        </p:txBody>
      </p:sp>
      <p:cxnSp>
        <p:nvCxnSpPr>
          <p:cNvPr id="1028" name="Straight Connector 2">
            <a:extLst>
              <a:ext uri="{FF2B5EF4-FFF2-40B4-BE49-F238E27FC236}">
                <a16:creationId xmlns:a16="http://schemas.microsoft.com/office/drawing/2014/main" id="{B64706DD-BB10-3645-B2BC-2B5928E2B74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11049000" y="6040438"/>
            <a:ext cx="0" cy="533400"/>
          </a:xfrm>
          <a:prstGeom prst="line">
            <a:avLst/>
          </a:prstGeom>
          <a:noFill/>
          <a:ln w="12700" algn="ctr">
            <a:solidFill>
              <a:srgbClr val="5A5B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09" r:id="rId1"/>
    <p:sldLayoutId id="2147483986" r:id="rId2"/>
    <p:sldLayoutId id="2147483905" r:id="rId3"/>
    <p:sldLayoutId id="2147483910" r:id="rId4"/>
    <p:sldLayoutId id="2147483992" r:id="rId5"/>
    <p:sldLayoutId id="2147483923" r:id="rId6"/>
    <p:sldLayoutId id="2147483987" r:id="rId7"/>
    <p:sldLayoutId id="2147483911" r:id="rId8"/>
    <p:sldLayoutId id="2147483990" r:id="rId9"/>
    <p:sldLayoutId id="2147483991" r:id="rId10"/>
    <p:sldLayoutId id="2147483988" r:id="rId11"/>
    <p:sldLayoutId id="2147483947" r:id="rId12"/>
    <p:sldLayoutId id="2147483984" r:id="rId13"/>
    <p:sldLayoutId id="2147483989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52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5288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5288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5288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5288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0063"/>
          </a:solidFill>
          <a:latin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0063"/>
          </a:solidFill>
          <a:latin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0063"/>
          </a:solidFill>
          <a:latin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000063"/>
          </a:solidFill>
          <a:latin typeface="Times New Roman" pitchFamily="18" charset="0"/>
        </a:defRPr>
      </a:lvl9pPr>
    </p:titleStyle>
    <p:bodyStyle>
      <a:lvl1pPr marL="233363" indent="-233363" algn="l" rtl="0" eaLnBrk="1" fontAlgn="base" hangingPunct="1">
        <a:spcBef>
          <a:spcPct val="60000"/>
        </a:spcBef>
        <a:spcAft>
          <a:spcPct val="0"/>
        </a:spcAft>
        <a:buClr>
          <a:srgbClr val="B0B1B3"/>
        </a:buClr>
        <a:buFont typeface="Wingdings" pitchFamily="2" charset="2"/>
        <a:buChar char="§"/>
        <a:defRPr sz="2200">
          <a:solidFill>
            <a:srgbClr val="EFF7FF"/>
          </a:solidFill>
          <a:latin typeface="+mn-lt"/>
          <a:ea typeface="+mn-ea"/>
          <a:cs typeface="+mn-cs"/>
        </a:defRPr>
      </a:lvl1pPr>
      <a:lvl2pPr marL="571500" indent="-223838" algn="l" rtl="0" eaLnBrk="1" fontAlgn="base" hangingPunct="1">
        <a:spcBef>
          <a:spcPct val="30000"/>
        </a:spcBef>
        <a:spcAft>
          <a:spcPct val="0"/>
        </a:spcAft>
        <a:buClr>
          <a:srgbClr val="B0B1B3"/>
        </a:buClr>
        <a:buFont typeface="Wingdings" pitchFamily="2" charset="2"/>
        <a:buChar char="§"/>
        <a:defRPr sz="1700">
          <a:solidFill>
            <a:srgbClr val="EFF7FF"/>
          </a:solidFill>
          <a:latin typeface="+mn-lt"/>
        </a:defRPr>
      </a:lvl2pPr>
      <a:lvl3pPr marL="909638" indent="-222250" algn="l" rtl="0" eaLnBrk="1" fontAlgn="base" hangingPunct="1">
        <a:spcBef>
          <a:spcPct val="30000"/>
        </a:spcBef>
        <a:spcAft>
          <a:spcPct val="0"/>
        </a:spcAft>
        <a:buClr>
          <a:srgbClr val="B0B1B3"/>
        </a:buClr>
        <a:buFont typeface="Wingdings" pitchFamily="2" charset="2"/>
        <a:buChar char="§"/>
        <a:defRPr sz="2000">
          <a:solidFill>
            <a:srgbClr val="EFF7FF"/>
          </a:solidFill>
          <a:latin typeface="+mn-lt"/>
        </a:defRPr>
      </a:lvl3pPr>
      <a:lvl4pPr marL="1258888" indent="-231775" algn="l" rtl="0" eaLnBrk="1" fontAlgn="base" hangingPunct="1">
        <a:spcBef>
          <a:spcPct val="30000"/>
        </a:spcBef>
        <a:spcAft>
          <a:spcPct val="0"/>
        </a:spcAft>
        <a:buClr>
          <a:srgbClr val="B0B1B3"/>
        </a:buClr>
        <a:buFont typeface="Wingdings" pitchFamily="2" charset="2"/>
        <a:buChar char="§"/>
        <a:defRPr sz="1700">
          <a:solidFill>
            <a:srgbClr val="EFF7FF"/>
          </a:solidFill>
          <a:latin typeface="+mn-lt"/>
        </a:defRPr>
      </a:lvl4pPr>
      <a:lvl5pPr marL="1598613" indent="-222250" algn="l" rtl="0" eaLnBrk="1" fontAlgn="base" hangingPunct="1">
        <a:spcBef>
          <a:spcPct val="30000"/>
        </a:spcBef>
        <a:spcAft>
          <a:spcPct val="0"/>
        </a:spcAft>
        <a:buClr>
          <a:srgbClr val="B0B1B3"/>
        </a:buClr>
        <a:buFont typeface="Wingdings" pitchFamily="2" charset="2"/>
        <a:buChar char="§"/>
        <a:defRPr sz="2000">
          <a:solidFill>
            <a:srgbClr val="EFF7FF"/>
          </a:solidFill>
          <a:latin typeface="+mn-lt"/>
        </a:defRPr>
      </a:lvl5pPr>
      <a:lvl6pPr marL="2055813" indent="-222250" algn="l" rtl="0" eaLnBrk="1" fontAlgn="base" hangingPunct="1">
        <a:spcBef>
          <a:spcPct val="30000"/>
        </a:spcBef>
        <a:spcAft>
          <a:spcPct val="0"/>
        </a:spcAft>
        <a:buClr>
          <a:srgbClr val="B0B1B3"/>
        </a:buClr>
        <a:buFont typeface="Wingdings" pitchFamily="2" charset="2"/>
        <a:buChar char="§"/>
        <a:defRPr sz="2000">
          <a:solidFill>
            <a:srgbClr val="EFF7FF"/>
          </a:solidFill>
          <a:latin typeface="+mn-lt"/>
        </a:defRPr>
      </a:lvl6pPr>
      <a:lvl7pPr marL="2513013" indent="-222250" algn="l" rtl="0" eaLnBrk="1" fontAlgn="base" hangingPunct="1">
        <a:spcBef>
          <a:spcPct val="30000"/>
        </a:spcBef>
        <a:spcAft>
          <a:spcPct val="0"/>
        </a:spcAft>
        <a:buClr>
          <a:srgbClr val="B0B1B3"/>
        </a:buClr>
        <a:buFont typeface="Wingdings" pitchFamily="2" charset="2"/>
        <a:buChar char="§"/>
        <a:defRPr sz="2000">
          <a:solidFill>
            <a:srgbClr val="EFF7FF"/>
          </a:solidFill>
          <a:latin typeface="+mn-lt"/>
        </a:defRPr>
      </a:lvl7pPr>
      <a:lvl8pPr marL="2970213" indent="-222250" algn="l" rtl="0" eaLnBrk="1" fontAlgn="base" hangingPunct="1">
        <a:spcBef>
          <a:spcPct val="30000"/>
        </a:spcBef>
        <a:spcAft>
          <a:spcPct val="0"/>
        </a:spcAft>
        <a:buClr>
          <a:srgbClr val="B0B1B3"/>
        </a:buClr>
        <a:buFont typeface="Wingdings" pitchFamily="2" charset="2"/>
        <a:buChar char="§"/>
        <a:defRPr sz="2000">
          <a:solidFill>
            <a:srgbClr val="EFF7FF"/>
          </a:solidFill>
          <a:latin typeface="+mn-lt"/>
        </a:defRPr>
      </a:lvl8pPr>
      <a:lvl9pPr marL="3427413" indent="-222250" algn="l" rtl="0" eaLnBrk="1" fontAlgn="base" hangingPunct="1">
        <a:spcBef>
          <a:spcPct val="30000"/>
        </a:spcBef>
        <a:spcAft>
          <a:spcPct val="0"/>
        </a:spcAft>
        <a:buClr>
          <a:srgbClr val="B0B1B3"/>
        </a:buClr>
        <a:buFont typeface="Wingdings" pitchFamily="2" charset="2"/>
        <a:buChar char="§"/>
        <a:defRPr sz="2000">
          <a:solidFill>
            <a:srgbClr val="EFF7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26F131-12D3-45A0-9858-AE125927D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A9E5B6-0167-4E7B-8692-F6F44DEC1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8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EB72FB-2AA1-7F6B-0CB9-EA90FD4C1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D313F-FBB2-7E44-0055-CB3DF2EE27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8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A97C06-C421-2F71-E965-0FD6E8C4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C0930B-D725-F79A-9937-833C5FECF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1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87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941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55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82CE7B-AD93-ABBC-9914-85A4D75ED1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8DEC18-E366-0422-CC59-BA7B8B6AD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6DC8AF-DFEE-4D0B-8ABD-F29C78F5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A673D-2DEB-4DF3-82B0-DDF458E3F2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0104" y="6400800"/>
            <a:ext cx="533400" cy="277812"/>
          </a:xfrm>
        </p:spPr>
        <p:txBody>
          <a:bodyPr/>
          <a:lstStyle/>
          <a:p>
            <a:pPr>
              <a:defRPr/>
            </a:pPr>
            <a:fld id="{E5B367E4-E490-5D4C-B162-F1E62EFCCBB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87F320-BBD3-41D2-AC11-BC8C38A1A8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1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4F6229-CFD6-B9B5-0926-3BDFEC318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B472F3-4D7F-78A2-6A17-3368C11A1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0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7058-EE2F-9346-2B4E-ED33AF918C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E722D-53D4-60A9-3F98-010BCD378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6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85BBC-3F41-4418-9603-4F8CED0B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80806-A299-4A70-9161-35339BA34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9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17E83F-A465-4FD0-BBEE-E3A264D17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EF2D7-F4A0-4E0F-954D-14D5B2759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5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93DBE0-CFFD-B9DC-8CD5-B3AB8DC3A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D0B92-91B2-594B-A7A8-A5279A0FE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2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9ACC85-91AE-A042-AFAD-38DABFBE5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20BC66D-BA42-AA42-AA76-6DF776034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2919"/>
      </p:ext>
    </p:extLst>
  </p:cSld>
  <p:clrMapOvr>
    <a:masterClrMapping/>
  </p:clrMapOvr>
</p:sld>
</file>

<file path=ppt/theme/theme1.xml><?xml version="1.0" encoding="utf-8"?>
<a:theme xmlns:a="http://schemas.openxmlformats.org/drawingml/2006/main" name="CISA Template">
  <a:themeElements>
    <a:clrScheme name="Custom 3">
      <a:dk1>
        <a:srgbClr val="70BC1F"/>
      </a:dk1>
      <a:lt1>
        <a:srgbClr val="FFFFFF"/>
      </a:lt1>
      <a:dk2>
        <a:srgbClr val="2E6C2A"/>
      </a:dk2>
      <a:lt2>
        <a:srgbClr val="FF0000"/>
      </a:lt2>
      <a:accent1>
        <a:srgbClr val="FFDB00"/>
      </a:accent1>
      <a:accent2>
        <a:srgbClr val="51B747"/>
      </a:accent2>
      <a:accent3>
        <a:srgbClr val="AAAAB7"/>
      </a:accent3>
      <a:accent4>
        <a:srgbClr val="DADADA"/>
      </a:accent4>
      <a:accent5>
        <a:srgbClr val="FFEAAA"/>
      </a:accent5>
      <a:accent6>
        <a:srgbClr val="0058B5"/>
      </a:accent6>
      <a:hlink>
        <a:srgbClr val="CC6600"/>
      </a:hlink>
      <a:folHlink>
        <a:srgbClr val="990099"/>
      </a:folHlink>
    </a:clrScheme>
    <a:fontScheme name="DHS_Template_Whit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HS_Template_White 1">
        <a:dk1>
          <a:srgbClr val="595959"/>
        </a:dk1>
        <a:lt1>
          <a:srgbClr val="F8D167"/>
        </a:lt1>
        <a:dk2>
          <a:srgbClr val="BF5FA7"/>
        </a:dk2>
        <a:lt2>
          <a:srgbClr val="92C9DD"/>
        </a:lt2>
        <a:accent1>
          <a:srgbClr val="9ED47C"/>
        </a:accent1>
        <a:accent2>
          <a:srgbClr val="F3728D"/>
        </a:accent2>
        <a:accent3>
          <a:srgbClr val="FBE5B8"/>
        </a:accent3>
        <a:accent4>
          <a:srgbClr val="4B4B4B"/>
        </a:accent4>
        <a:accent5>
          <a:srgbClr val="CCE6BF"/>
        </a:accent5>
        <a:accent6>
          <a:srgbClr val="DC677F"/>
        </a:accent6>
        <a:hlink>
          <a:srgbClr val="6E91BA"/>
        </a:hlink>
        <a:folHlink>
          <a:srgbClr val="BDBF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" id="{3F94670C-0AC9-E342-80FF-517632E22EFB}" vid="{766D8CCF-D064-054D-AC50-41FDC1C7BD4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734411c-546d-4a38-a456-a8f57c0c588b">
      <UserInfo>
        <DisplayName>Smith, Sabrina M</DisplayName>
        <AccountId>13626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E33E72CD4BA5419F607DEE8D8ACC82" ma:contentTypeVersion="9" ma:contentTypeDescription="Create a new document." ma:contentTypeScope="" ma:versionID="bb050dcab5b4ebe438e8a6d1875295cb">
  <xsd:schema xmlns:xsd="http://www.w3.org/2001/XMLSchema" xmlns:xs="http://www.w3.org/2001/XMLSchema" xmlns:p="http://schemas.microsoft.com/office/2006/metadata/properties" xmlns:ns2="c0a539e5-cd07-4dc1-ab3b-82065fc22058" xmlns:ns3="3734411c-546d-4a38-a456-a8f57c0c588b" targetNamespace="http://schemas.microsoft.com/office/2006/metadata/properties" ma:root="true" ma:fieldsID="fff2b0aef931762424c2f11cc4c36613" ns2:_="" ns3:_="">
    <xsd:import namespace="c0a539e5-cd07-4dc1-ab3b-82065fc22058"/>
    <xsd:import namespace="3734411c-546d-4a38-a456-a8f57c0c588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a539e5-cd07-4dc1-ab3b-82065fc220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4411c-546d-4a38-a456-a8f57c0c588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662482be-791f-46d4-86b5-fac5be26931c" ContentTypeId="0x0101" PreviousValue="false"/>
</file>

<file path=customXml/itemProps1.xml><?xml version="1.0" encoding="utf-8"?>
<ds:datastoreItem xmlns:ds="http://schemas.openxmlformats.org/officeDocument/2006/customXml" ds:itemID="{A365C8DE-E817-48DB-9B7D-F272D48B2F22}">
  <ds:schemaRefs>
    <ds:schemaRef ds:uri="http://www.w3.org/XML/1998/namespace"/>
    <ds:schemaRef ds:uri="3734411c-546d-4a38-a456-a8f57c0c588b"/>
    <ds:schemaRef ds:uri="http://schemas.openxmlformats.org/package/2006/metadata/core-properties"/>
    <ds:schemaRef ds:uri="http://purl.org/dc/dcmitype/"/>
    <ds:schemaRef ds:uri="http://purl.org/dc/elements/1.1/"/>
    <ds:schemaRef ds:uri="c0a539e5-cd07-4dc1-ab3b-82065fc22058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42FBB6A-FFDE-46AA-804C-71756AB73A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a539e5-cd07-4dc1-ab3b-82065fc22058"/>
    <ds:schemaRef ds:uri="3734411c-546d-4a38-a456-a8f57c0c58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4EE412-CF9D-45E2-9FAE-874D51208B8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12B7C50-924F-46A6-9B8E-E8A2B1D92063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8530</TotalTime>
  <Words>1</Words>
  <Application>Microsoft Macintosh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Franklin Gothic Medium</vt:lpstr>
      <vt:lpstr>Times</vt:lpstr>
      <vt:lpstr>Times New Roman</vt:lpstr>
      <vt:lpstr>Wingdings</vt:lpstr>
      <vt:lpstr>CISA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</dc:title>
  <dc:creator>Mourtos, Harry</dc:creator>
  <cp:lastModifiedBy>Luis Domenech</cp:lastModifiedBy>
  <cp:revision>65</cp:revision>
  <cp:lastPrinted>2018-12-03T14:21:26Z</cp:lastPrinted>
  <dcterms:created xsi:type="dcterms:W3CDTF">2020-06-12T18:30:05Z</dcterms:created>
  <dcterms:modified xsi:type="dcterms:W3CDTF">2023-07-10T21:44:45Z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0x01010016E33E72CD4BA5419F607DEE8D8ACC82</vt:lpwstr>
  </property>
</Properties>
</file>